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021" r:id="rId2"/>
    <p:sldId id="2041" r:id="rId3"/>
    <p:sldId id="2042" r:id="rId4"/>
    <p:sldId id="2043" r:id="rId5"/>
    <p:sldId id="2044" r:id="rId6"/>
    <p:sldId id="204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490. JESUH HONG PAI BAIH DING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Jesus is Coming Soon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Eb</a:t>
            </a:r>
            <a:endParaRPr lang="en-US" sz="15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87748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gin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bangcih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ding?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lecin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misiangte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76000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maw, zing,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Pengkul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56693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Midikte’n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06098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inn le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ding 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Thubu’n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hiveh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Pengkul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mitphiat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8036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29707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207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490. JESUH HONG PAI BAIH DING</vt:lpstr>
      <vt:lpstr>1</vt:lpstr>
      <vt:lpstr>Sakkik </vt:lpstr>
      <vt:lpstr>PowerPoint Presentation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2018-12-15T08:16:51Z</dcterms:modified>
</cp:coreProperties>
</file>